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62" r:id="rId9"/>
    <p:sldId id="263" r:id="rId10"/>
    <p:sldId id="264" r:id="rId11"/>
    <p:sldId id="272" r:id="rId12"/>
    <p:sldId id="265" r:id="rId13"/>
    <p:sldId id="266" r:id="rId14"/>
    <p:sldId id="268" r:id="rId15"/>
    <p:sldId id="269" r:id="rId16"/>
    <p:sldId id="270" r:id="rId17"/>
    <p:sldId id="271" r:id="rId18"/>
    <p:sldId id="274" r:id="rId19"/>
    <p:sldId id="275" r:id="rId20"/>
    <p:sldId id="278" r:id="rId21"/>
    <p:sldId id="276" r:id="rId22"/>
    <p:sldId id="277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4E"/>
    <a:srgbClr val="026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6" autoAdjust="0"/>
    <p:restoredTop sz="94660"/>
  </p:normalViewPr>
  <p:slideViewPr>
    <p:cSldViewPr snapToGrid="0">
      <p:cViewPr varScale="1">
        <p:scale>
          <a:sx n="81" d="100"/>
          <a:sy n="81" d="100"/>
        </p:scale>
        <p:origin x="81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F87F-A4A6-4F00-AB4D-20EBCEBA4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5522A-B969-B0F4-2586-E04962B58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596DA-431B-C2E3-0225-9BFB01031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447D-47E8-4AEA-81AD-AEFDECAE79F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2F387-787F-83DC-AF24-4AEF9D0F4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5CDDC-7647-63D5-CAA2-BA5E6617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4988-51AC-4A33-B4E8-ECF297EFB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8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3F6CF-2EFF-B80D-8D94-606BFE12F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C1A3D1-C5BE-E7C0-63C2-E4328DA08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D4C02-B22E-7654-9F93-17C6530B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447D-47E8-4AEA-81AD-AEFDECAE79F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0368F-12A8-3BDB-8EED-118D29245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F35EC-4594-3D5A-F777-0C56555B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4988-51AC-4A33-B4E8-ECF297EFB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54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C58B74-E520-B444-98E2-C3DD418D06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5A29B-F7BF-ACA7-7727-82FF90957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4C66B-71F8-7AA4-7D6F-3CB9D4BAD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447D-47E8-4AEA-81AD-AEFDECAE79F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5C506-39EA-8C4B-0FE9-F20F64227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70918-5266-5014-CB39-533F19E3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4988-51AC-4A33-B4E8-ECF297EFB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71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D28D-0AAD-CDE2-5C0C-9855219E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193F-54C2-434C-49F0-914CA67A6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93EAC-1FA0-D704-EBB6-22F1AD391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447D-47E8-4AEA-81AD-AEFDECAE79F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05238-BF67-BBB6-EB1D-FFF0A8BB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412B7-0DE1-97F5-D705-59291C3D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4988-51AC-4A33-B4E8-ECF297EFB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32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A9958-78AE-1BBB-E093-3E158B27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924BA-4DE8-CA3D-4699-0099ABE23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6DC5B-FB91-D95A-A789-BDAF83BCD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447D-47E8-4AEA-81AD-AEFDECAE79F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1CBE6-671B-6CFB-4A19-474E95CE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0025F-C217-E99F-F451-AFA341DF4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4988-51AC-4A33-B4E8-ECF297EFB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521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EA582-EF76-6112-F80D-29F7AD77E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682C4-AD07-EC86-BF82-F6D376AF5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A3701-D324-B2F4-C646-1A952CBA5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E42B4-CCAB-BF0F-0051-4727555B8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447D-47E8-4AEA-81AD-AEFDECAE79F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29A7B-FD39-194B-9915-BF8AACD8E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52D28-2E56-C013-083E-E592B681B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4988-51AC-4A33-B4E8-ECF297EFB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37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668F-01D2-9054-4FB7-01F1872B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78106-7632-15A8-E762-183A8D13D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4CAC5-D8C8-4B6F-B3DB-8E93AD036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4BAFAB-35CD-F4FA-BC52-F5E2F666D6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040F5-B1FB-59BF-1BCB-67287AC7E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5F7136-A462-D5AD-0186-2B08EA2C7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447D-47E8-4AEA-81AD-AEFDECAE79F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5C5343-6652-FB32-0597-A309C176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DF3589-0BE4-6334-41B2-069FBCB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4988-51AC-4A33-B4E8-ECF297EFB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208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03ADD-6CD7-9D92-BA98-6717FDEF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CDDF79-C603-73DA-E259-BBF58360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447D-47E8-4AEA-81AD-AEFDECAE79F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BDEC6-4917-E151-E7AE-50BEEF28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60539C-8144-8282-A5E4-D5A158184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4988-51AC-4A33-B4E8-ECF297EFB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62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AD358-54FC-07B2-00F8-04A1D6B50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447D-47E8-4AEA-81AD-AEFDECAE79F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6C9F9-34E2-FEB7-4343-DC1B555B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8165B-76C0-0E50-E314-D3C8024B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4988-51AC-4A33-B4E8-ECF297EFB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61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A6594-DDB6-20E9-CA30-18576DFD8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76764-9F98-2C1C-9043-B9FE2C728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E97FE-89DF-742A-F11C-3272C91E3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E263B-8265-F2B1-D3AE-4B685F81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447D-47E8-4AEA-81AD-AEFDECAE79F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FA0EC-6156-1501-8C57-EE9A012D3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6F1C1-5D97-2680-3CA7-AD5EC0D3E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4988-51AC-4A33-B4E8-ECF297EFB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79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32E0F-EC2F-05F6-68F0-E68F6CA7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5932C-FEA9-54CA-F304-6B6FAB74A3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CF7F1-D193-F596-BF42-247BB09BD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61738-FA0C-17BA-3F16-4C7899834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447D-47E8-4AEA-81AD-AEFDECAE79F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66E86-3EB9-AAB0-7236-DA7B58C78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8420F-A42D-7DDC-21F6-AC0FE059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4988-51AC-4A33-B4E8-ECF297EFB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02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3E8BC7-DC62-6CA5-385F-1093107F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0F2E6-835C-85F7-1F71-F638C3EDD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9E054-0A8F-1C52-EF5D-0646B6641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4B447D-47E8-4AEA-81AD-AEFDECAE79F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92922-C8A0-363B-A3CC-850ABFB3A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165E4-6D45-AD9D-5B05-CA68943B9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374988-51AC-4A33-B4E8-ECF297EFB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04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4966A-6AF9-1E7C-D465-0B8562711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>
                <a:solidFill>
                  <a:srgbClr val="FFFFFF"/>
                </a:solidFill>
              </a:rPr>
              <a:t>Henry V and We Hoppy Few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096B3-27F5-B115-84E7-82BCBCA13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GB" dirty="0"/>
              <a:t>Nottingham Shakespeare Company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175474B-16E4-DDD9-CF13-87C4C8117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Picture 8" descr="A hand holding a skull&#10;&#10;Description automatically generated">
            <a:extLst>
              <a:ext uri="{FF2B5EF4-FFF2-40B4-BE49-F238E27FC236}">
                <a16:creationId xmlns:a16="http://schemas.microsoft.com/office/drawing/2014/main" id="{6A98652F-A927-9CCC-22FE-57BD445D6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24" y="760351"/>
            <a:ext cx="4407417" cy="5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19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t of brown liquid&#10;&#10;Description automatically generated">
            <a:extLst>
              <a:ext uri="{FF2B5EF4-FFF2-40B4-BE49-F238E27FC236}">
                <a16:creationId xmlns:a16="http://schemas.microsoft.com/office/drawing/2014/main" id="{1FD1C55A-5C91-1778-5810-624D7DA2E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2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red hair and glasses&#10;&#10;Description automatically generated">
            <a:extLst>
              <a:ext uri="{FF2B5EF4-FFF2-40B4-BE49-F238E27FC236}">
                <a16:creationId xmlns:a16="http://schemas.microsoft.com/office/drawing/2014/main" id="{FFC39A6A-40F4-E313-1E94-8D27073AC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58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metal tank&#10;&#10;Description automatically generated">
            <a:extLst>
              <a:ext uri="{FF2B5EF4-FFF2-40B4-BE49-F238E27FC236}">
                <a16:creationId xmlns:a16="http://schemas.microsoft.com/office/drawing/2014/main" id="{1537D392-B4F0-0016-9136-6589457FC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67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etal container with pipes&#10;&#10;Description automatically generated">
            <a:extLst>
              <a:ext uri="{FF2B5EF4-FFF2-40B4-BE49-F238E27FC236}">
                <a16:creationId xmlns:a16="http://schemas.microsoft.com/office/drawing/2014/main" id="{224F39EB-79DC-A4AC-A6B1-E0AC1694B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4" b="269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41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D374A99-EC9E-5730-21EE-030462BDD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8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uring a liquid into a tank&#10;&#10;Description automatically generated">
            <a:extLst>
              <a:ext uri="{FF2B5EF4-FFF2-40B4-BE49-F238E27FC236}">
                <a16:creationId xmlns:a16="http://schemas.microsoft.com/office/drawing/2014/main" id="{341BEE92-54B4-31E2-224C-27BF68F99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18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round container with food in it&#10;&#10;Description automatically generated">
            <a:extLst>
              <a:ext uri="{FF2B5EF4-FFF2-40B4-BE49-F238E27FC236}">
                <a16:creationId xmlns:a16="http://schemas.microsoft.com/office/drawing/2014/main" id="{63A8407E-17A4-0657-6AFF-9EC66377F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72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coat&#10;&#10;Description automatically generated">
            <a:extLst>
              <a:ext uri="{FF2B5EF4-FFF2-40B4-BE49-F238E27FC236}">
                <a16:creationId xmlns:a16="http://schemas.microsoft.com/office/drawing/2014/main" id="{5B0D6E82-AEF4-0A4D-45E3-B045B7D35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17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enry and gower weigh">
            <a:hlinkClick r:id="" action="ppaction://media"/>
            <a:extLst>
              <a:ext uri="{FF2B5EF4-FFF2-40B4-BE49-F238E27FC236}">
                <a16:creationId xmlns:a16="http://schemas.microsoft.com/office/drawing/2014/main" id="{AFC53961-25AA-DA7B-01FC-9FBE67F9EF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0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uring food into a large container&#10;&#10;Description automatically generated">
            <a:extLst>
              <a:ext uri="{FF2B5EF4-FFF2-40B4-BE49-F238E27FC236}">
                <a16:creationId xmlns:a16="http://schemas.microsoft.com/office/drawing/2014/main" id="{0E5AFBEB-B44A-EE62-509D-46DE21691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4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barrels on pallets&#10;&#10;Description automatically generated">
            <a:extLst>
              <a:ext uri="{FF2B5EF4-FFF2-40B4-BE49-F238E27FC236}">
                <a16:creationId xmlns:a16="http://schemas.microsoft.com/office/drawing/2014/main" id="{1ADD5D4B-11C7-0C0B-E4EE-CF2C1D5FD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5" b="240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15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red leather jacket&#10;&#10;Description automatically generated">
            <a:extLst>
              <a:ext uri="{FF2B5EF4-FFF2-40B4-BE49-F238E27FC236}">
                <a16:creationId xmlns:a16="http://schemas.microsoft.com/office/drawing/2014/main" id="{CFB785A1-0227-6EB9-B3F5-4F72618A1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96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4A630D1-4E4F-D049-3955-497365B8E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01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turing">
            <a:hlinkClick r:id="" action="ppaction://media"/>
            <a:extLst>
              <a:ext uri="{FF2B5EF4-FFF2-40B4-BE49-F238E27FC236}">
                <a16:creationId xmlns:a16="http://schemas.microsoft.com/office/drawing/2014/main" id="{BF368BB3-7DAF-4C65-A62E-6965412ED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488" y="0"/>
            <a:ext cx="3881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1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1DC56795-5CE0-9227-EBAA-07F103E37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00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men smiling at the camera&#10;&#10;Description automatically generated">
            <a:extLst>
              <a:ext uri="{FF2B5EF4-FFF2-40B4-BE49-F238E27FC236}">
                <a16:creationId xmlns:a16="http://schemas.microsoft.com/office/drawing/2014/main" id="{55252E16-59FB-D44D-893F-D3990DBE9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2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robe with a sword&#10;&#10;Description automatically generated">
            <a:extLst>
              <a:ext uri="{FF2B5EF4-FFF2-40B4-BE49-F238E27FC236}">
                <a16:creationId xmlns:a16="http://schemas.microsoft.com/office/drawing/2014/main" id="{48C782E1-64D5-1362-43B4-986058317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0"/>
            <a:ext cx="5384799" cy="69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16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statue&#10;&#10;Description automatically generated">
            <a:extLst>
              <a:ext uri="{FF2B5EF4-FFF2-40B4-BE49-F238E27FC236}">
                <a16:creationId xmlns:a16="http://schemas.microsoft.com/office/drawing/2014/main" id="{7035A5B8-953B-9B13-6D10-9923FD752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14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aper&#10;&#10;Description automatically generated">
            <a:extLst>
              <a:ext uri="{FF2B5EF4-FFF2-40B4-BE49-F238E27FC236}">
                <a16:creationId xmlns:a16="http://schemas.microsoft.com/office/drawing/2014/main" id="{C744A700-8548-EAD8-8288-1EB226B0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565"/>
            <a:ext cx="12192000" cy="44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96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board with white text and drawings on it&#10;&#10;Description automatically generated">
            <a:extLst>
              <a:ext uri="{FF2B5EF4-FFF2-40B4-BE49-F238E27FC236}">
                <a16:creationId xmlns:a16="http://schemas.microsoft.com/office/drawing/2014/main" id="{7D7674A2-8FE3-7E24-E1D0-E819D904F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yellow vest&#10;&#10;Description automatically generated">
            <a:extLst>
              <a:ext uri="{FF2B5EF4-FFF2-40B4-BE49-F238E27FC236}">
                <a16:creationId xmlns:a16="http://schemas.microsoft.com/office/drawing/2014/main" id="{0A5AA34B-696B-9BEC-0055-C737FF92B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8" b="50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5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rown pile of dirt in a wooden box&#10;&#10;Description automatically generated">
            <a:extLst>
              <a:ext uri="{FF2B5EF4-FFF2-40B4-BE49-F238E27FC236}">
                <a16:creationId xmlns:a16="http://schemas.microsoft.com/office/drawing/2014/main" id="{FDF978B7-5875-D4F5-770B-C18CC3D97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3" b="266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9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pouring a bag of salt into a box&#10;&#10;Description automatically generated">
            <a:extLst>
              <a:ext uri="{FF2B5EF4-FFF2-40B4-BE49-F238E27FC236}">
                <a16:creationId xmlns:a16="http://schemas.microsoft.com/office/drawing/2014/main" id="{E5492168-46DE-1496-94A6-D8C6CD5F4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2" b="293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ag pouring sand into a box&#10;&#10;Description automatically generated">
            <a:extLst>
              <a:ext uri="{FF2B5EF4-FFF2-40B4-BE49-F238E27FC236}">
                <a16:creationId xmlns:a16="http://schemas.microsoft.com/office/drawing/2014/main" id="{51166190-4C49-1428-1AB5-E8789C89C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58" y="0"/>
            <a:ext cx="4570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15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yellow vest working on a machine&#10;&#10;Description automatically generated">
            <a:extLst>
              <a:ext uri="{FF2B5EF4-FFF2-40B4-BE49-F238E27FC236}">
                <a16:creationId xmlns:a16="http://schemas.microsoft.com/office/drawing/2014/main" id="{690D55F7-8338-8797-063A-CA5DAB295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0" b="320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32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Widescreen</PresentationFormat>
  <Paragraphs>2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 Theme</vt:lpstr>
      <vt:lpstr>Henry V and We Hoppy Few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Michelle-Louise Wright</dc:creator>
  <cp:lastModifiedBy>John Blankley</cp:lastModifiedBy>
  <cp:revision>1</cp:revision>
  <dcterms:created xsi:type="dcterms:W3CDTF">2024-08-29T17:23:58Z</dcterms:created>
  <dcterms:modified xsi:type="dcterms:W3CDTF">2024-09-02T11:40:34Z</dcterms:modified>
</cp:coreProperties>
</file>